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88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3EB934-9A3D-4565-981D-00EE3EBC8974}" type="datetimeFigureOut">
              <a:rPr lang="en-US" smtClean="0"/>
              <a:t>1/31/2014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B51842-A6EA-4A28-880B-12FB015B62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6631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B51842-A6EA-4A28-880B-12FB015B62E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5125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B51842-A6EA-4A28-880B-12FB015B62E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1451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B51842-A6EA-4A28-880B-12FB015B62E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4203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A3C50-A273-45E2-8E47-B2D1F92F7A25}" type="datetimeFigureOut">
              <a:rPr lang="en-US" smtClean="0"/>
              <a:t>1/31/2014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9D451-ADD9-4BB3-A656-E4E856E2A8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A3C50-A273-45E2-8E47-B2D1F92F7A25}" type="datetimeFigureOut">
              <a:rPr lang="en-US" smtClean="0"/>
              <a:t>1/31/2014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9D451-ADD9-4BB3-A656-E4E856E2A8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A3C50-A273-45E2-8E47-B2D1F92F7A25}" type="datetimeFigureOut">
              <a:rPr lang="en-US" smtClean="0"/>
              <a:t>1/31/2014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9D451-ADD9-4BB3-A656-E4E856E2A8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A3C50-A273-45E2-8E47-B2D1F92F7A25}" type="datetimeFigureOut">
              <a:rPr lang="en-US" smtClean="0"/>
              <a:t>1/31/2014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9D451-ADD9-4BB3-A656-E4E856E2A8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A3C50-A273-45E2-8E47-B2D1F92F7A25}" type="datetimeFigureOut">
              <a:rPr lang="en-US" smtClean="0"/>
              <a:t>1/31/2014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9D451-ADD9-4BB3-A656-E4E856E2A8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A3C50-A273-45E2-8E47-B2D1F92F7A25}" type="datetimeFigureOut">
              <a:rPr lang="en-US" smtClean="0"/>
              <a:t>1/31/2014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9D451-ADD9-4BB3-A656-E4E856E2A83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A3C50-A273-45E2-8E47-B2D1F92F7A25}" type="datetimeFigureOut">
              <a:rPr lang="en-US" smtClean="0"/>
              <a:t>1/31/2014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9D451-ADD9-4BB3-A656-E4E856E2A8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A3C50-A273-45E2-8E47-B2D1F92F7A25}" type="datetimeFigureOut">
              <a:rPr lang="en-US" smtClean="0"/>
              <a:t>1/31/2014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9D451-ADD9-4BB3-A656-E4E856E2A8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A3C50-A273-45E2-8E47-B2D1F92F7A25}" type="datetimeFigureOut">
              <a:rPr lang="en-US" smtClean="0"/>
              <a:t>1/31/2014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9D451-ADD9-4BB3-A656-E4E856E2A8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A3C50-A273-45E2-8E47-B2D1F92F7A25}" type="datetimeFigureOut">
              <a:rPr lang="en-US" smtClean="0"/>
              <a:t>1/31/2014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DF9D451-ADD9-4BB3-A656-E4E856E2A8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A3C50-A273-45E2-8E47-B2D1F92F7A25}" type="datetimeFigureOut">
              <a:rPr lang="en-US" smtClean="0"/>
              <a:t>1/31/2014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9D451-ADD9-4BB3-A656-E4E856E2A8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063A3C50-A273-45E2-8E47-B2D1F92F7A25}" type="datetimeFigureOut">
              <a:rPr lang="en-US" smtClean="0"/>
              <a:t>1/31/2014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1DF9D451-ADD9-4BB3-A656-E4E856E2A83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threeminutethesis.org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youtube.com/watch?v=OPuvzuR30Fs&amp;feature=player_embedded&amp;list=PLBcSHVMkBQZj3CQ0ykc8qY8r8SefX2Jla#t=0" TargetMode="External"/><Relationship Id="rId5" Type="http://schemas.openxmlformats.org/officeDocument/2006/relationships/hyperlink" Target="http://vimeo.com/76427584" TargetMode="External"/><Relationship Id="rId4" Type="http://schemas.openxmlformats.org/officeDocument/2006/relationships/hyperlink" Target="http://www.youtube.com/watch?feature=player_embedded&amp;v=ReN-4vw7jH4&amp;list=PLlYd78BcX9oNzNOLfjkkmdLgC0aYHVFBJ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Three Minute Thesis-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Ready, Set, Research…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46564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for Rise and </a:t>
            </a:r>
            <a:r>
              <a:rPr lang="en-US" dirty="0" err="1" smtClean="0"/>
              <a:t>lsamp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Coming up soon this semester….</a:t>
            </a:r>
          </a:p>
          <a:p>
            <a:endParaRPr lang="en-US" sz="2000" dirty="0"/>
          </a:p>
          <a:p>
            <a:r>
              <a:rPr lang="en-US" sz="2000" dirty="0" smtClean="0"/>
              <a:t>One slide</a:t>
            </a:r>
          </a:p>
          <a:p>
            <a:r>
              <a:rPr lang="en-US" sz="2000" dirty="0" smtClean="0"/>
              <a:t>Three minutes</a:t>
            </a:r>
          </a:p>
          <a:p>
            <a:r>
              <a:rPr lang="en-US" sz="2000" dirty="0" smtClean="0"/>
              <a:t>Lay-person focused</a:t>
            </a:r>
          </a:p>
          <a:p>
            <a:endParaRPr lang="en-US" sz="2000" dirty="0"/>
          </a:p>
          <a:p>
            <a:r>
              <a:rPr lang="en-US" sz="2000" dirty="0"/>
              <a:t>“3MT is not an exercise in </a:t>
            </a:r>
            <a:r>
              <a:rPr lang="en-US" sz="2000" dirty="0" err="1"/>
              <a:t>trivialising</a:t>
            </a:r>
            <a:r>
              <a:rPr lang="en-US" sz="2000" dirty="0"/>
              <a:t> or ‘dumbing-down’ research but forces students to consolidate their ideas and </a:t>
            </a:r>
            <a:r>
              <a:rPr lang="en-US" sz="2000" dirty="0" err="1"/>
              <a:t>crystallise</a:t>
            </a:r>
            <a:r>
              <a:rPr lang="en-US" sz="2000" dirty="0"/>
              <a:t> their research discoveries</a:t>
            </a:r>
            <a:r>
              <a:rPr lang="en-US" sz="2000" dirty="0" smtClean="0"/>
              <a:t>.”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133879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Primary website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3"/>
              </a:rPr>
              <a:t>http://threeminutethesis.org</a:t>
            </a:r>
            <a:r>
              <a:rPr lang="en-US" dirty="0" smtClean="0">
                <a:hlinkClick r:id="rId3"/>
              </a:rPr>
              <a:t>/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Great example:</a:t>
            </a:r>
          </a:p>
          <a:p>
            <a:r>
              <a:rPr lang="en-US" dirty="0"/>
              <a:t>Engineering:  </a:t>
            </a:r>
            <a:r>
              <a:rPr lang="en-US" dirty="0">
                <a:hlinkClick r:id="rId4"/>
              </a:rPr>
              <a:t>http://</a:t>
            </a:r>
            <a:r>
              <a:rPr lang="en-US" dirty="0" smtClean="0">
                <a:hlinkClick r:id="rId4"/>
              </a:rPr>
              <a:t>www.youtube.com/watch?feature=player_embedded&amp;v=ReN-4vw7jH4&amp;list=PLlYd78BcX9oNzNOLfjkkmdLgC0aYHVFBJ</a:t>
            </a:r>
            <a:r>
              <a:rPr lang="en-US" dirty="0" smtClean="0"/>
              <a:t> </a:t>
            </a:r>
          </a:p>
          <a:p>
            <a:endParaRPr lang="en-US" dirty="0"/>
          </a:p>
          <a:p>
            <a:r>
              <a:rPr lang="en-US" dirty="0"/>
              <a:t>Biology/Insect Behavior:  </a:t>
            </a:r>
            <a:r>
              <a:rPr lang="en-US" dirty="0">
                <a:hlinkClick r:id="rId5"/>
              </a:rPr>
              <a:t>http://</a:t>
            </a:r>
            <a:r>
              <a:rPr lang="en-US" dirty="0" smtClean="0">
                <a:hlinkClick r:id="rId5"/>
              </a:rPr>
              <a:t>vimeo.com/76427584</a:t>
            </a:r>
            <a:r>
              <a:rPr lang="en-US" dirty="0" smtClean="0"/>
              <a:t> </a:t>
            </a:r>
          </a:p>
          <a:p>
            <a:r>
              <a:rPr lang="en-US" dirty="0"/>
              <a:t>Biology/Bioengineering:  </a:t>
            </a:r>
            <a:r>
              <a:rPr lang="en-US" dirty="0">
                <a:hlinkClick r:id="rId6"/>
              </a:rPr>
              <a:t>http://</a:t>
            </a:r>
            <a:r>
              <a:rPr lang="en-US" dirty="0" smtClean="0">
                <a:hlinkClick r:id="rId6"/>
              </a:rPr>
              <a:t>www.youtube.com/watch?v=OPuvzuR30Fs&amp;feature=player_embedded&amp;list=PLBcSHVMkBQZj3CQ0ykc8qY8r8SefX2Jla#t=0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6407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30</TotalTime>
  <Words>80</Words>
  <Application>Microsoft Office PowerPoint</Application>
  <PresentationFormat>On-screen Show (4:3)</PresentationFormat>
  <Paragraphs>21</Paragraphs>
  <Slides>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Angles</vt:lpstr>
      <vt:lpstr>Three Minute Thesis-</vt:lpstr>
      <vt:lpstr>New for Rise and lsamp</vt:lpstr>
      <vt:lpstr>Primary website</vt:lpstr>
    </vt:vector>
  </TitlesOfParts>
  <Company>University of Texas at San Antonio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Three Minute Thesis-</dc:title>
  <dc:creator>utsa</dc:creator>
  <cp:lastModifiedBy>utsa</cp:lastModifiedBy>
  <cp:revision>3</cp:revision>
  <dcterms:created xsi:type="dcterms:W3CDTF">2014-01-31T17:20:01Z</dcterms:created>
  <dcterms:modified xsi:type="dcterms:W3CDTF">2014-01-31T17:50:22Z</dcterms:modified>
</cp:coreProperties>
</file>