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F9B4-CB48-4019-B0E9-1A92067470DB}" type="datetimeFigureOut">
              <a:rPr lang="en-US" smtClean="0"/>
              <a:pPr/>
              <a:t>8/13/2013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B6CF-BF69-4507-91A6-E6E4137950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F9B4-CB48-4019-B0E9-1A92067470DB}" type="datetimeFigureOut">
              <a:rPr lang="en-US" smtClean="0"/>
              <a:pPr/>
              <a:t>8/13/2013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B6CF-BF69-4507-91A6-E6E4137950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F9B4-CB48-4019-B0E9-1A92067470DB}" type="datetimeFigureOut">
              <a:rPr lang="en-US" smtClean="0"/>
              <a:pPr/>
              <a:t>8/13/2013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B6CF-BF69-4507-91A6-E6E4137950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F9B4-CB48-4019-B0E9-1A92067470DB}" type="datetimeFigureOut">
              <a:rPr lang="en-US" smtClean="0"/>
              <a:pPr/>
              <a:t>8/13/2013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B6CF-BF69-4507-91A6-E6E4137950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F9B4-CB48-4019-B0E9-1A92067470DB}" type="datetimeFigureOut">
              <a:rPr lang="en-US" smtClean="0"/>
              <a:pPr/>
              <a:t>8/13/2013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B6CF-BF69-4507-91A6-E6E4137950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F9B4-CB48-4019-B0E9-1A92067470DB}" type="datetimeFigureOut">
              <a:rPr lang="en-US" smtClean="0"/>
              <a:pPr/>
              <a:t>8/13/2013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B6CF-BF69-4507-91A6-E6E4137950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F9B4-CB48-4019-B0E9-1A92067470DB}" type="datetimeFigureOut">
              <a:rPr lang="en-US" smtClean="0"/>
              <a:pPr/>
              <a:t>8/13/2013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B6CF-BF69-4507-91A6-E6E4137950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F9B4-CB48-4019-B0E9-1A92067470DB}" type="datetimeFigureOut">
              <a:rPr lang="en-US" smtClean="0"/>
              <a:pPr/>
              <a:t>8/13/2013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B6CF-BF69-4507-91A6-E6E4137950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F9B4-CB48-4019-B0E9-1A92067470DB}" type="datetimeFigureOut">
              <a:rPr lang="en-US" smtClean="0"/>
              <a:pPr/>
              <a:t>8/13/2013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B6CF-BF69-4507-91A6-E6E4137950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F9B4-CB48-4019-B0E9-1A92067470DB}" type="datetimeFigureOut">
              <a:rPr lang="en-US" smtClean="0"/>
              <a:pPr/>
              <a:t>8/13/2013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B6CF-BF69-4507-91A6-E6E4137950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F9B4-CB48-4019-B0E9-1A92067470DB}" type="datetimeFigureOut">
              <a:rPr lang="en-US" smtClean="0"/>
              <a:pPr/>
              <a:t>8/13/2013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B6CF-BF69-4507-91A6-E6E4137950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9F9B4-CB48-4019-B0E9-1A92067470DB}" type="datetimeFigureOut">
              <a:rPr lang="en-US" smtClean="0"/>
              <a:pPr/>
              <a:t>8/13/2013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B6CF-BF69-4507-91A6-E6E4137950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3810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Office of the Registrar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:\REG\COMMON\Spirit Committee\Reg Photos &amp; Videos\Homecoming 2012 Photos\HC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8589"/>
            <a:ext cx="6324600" cy="4572000"/>
          </a:xfrm>
          <a:prstGeom prst="rect">
            <a:avLst/>
          </a:prstGeom>
          <a:noFill/>
          <a:ln w="444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45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Moving transcript request system out of ASAP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More user friendly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ETA October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4286" r="40677" b="10989"/>
          <a:stretch>
            <a:fillRect/>
          </a:stretch>
        </p:blipFill>
        <p:spPr bwMode="auto">
          <a:xfrm>
            <a:off x="82486" y="1905000"/>
            <a:ext cx="4381499" cy="335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6337" t="8955" r="14688" b="19397"/>
          <a:stretch/>
        </p:blipFill>
        <p:spPr bwMode="auto">
          <a:xfrm>
            <a:off x="3352800" y="3200400"/>
            <a:ext cx="5643880" cy="356490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Curved Down Arrow 5"/>
          <p:cNvSpPr/>
          <p:nvPr/>
        </p:nvSpPr>
        <p:spPr>
          <a:xfrm rot="2799038">
            <a:off x="4287097" y="1931439"/>
            <a:ext cx="2207753" cy="1006690"/>
          </a:xfrm>
          <a:prstGeom prst="curvedDownArrow">
            <a:avLst>
              <a:gd name="adj1" fmla="val 25000"/>
              <a:gd name="adj2" fmla="val 63176"/>
              <a:gd name="adj3" fmla="val 25000"/>
            </a:avLst>
          </a:prstGeom>
          <a:solidFill>
            <a:schemeClr val="accent6">
              <a:lumMod val="75000"/>
            </a:schemeClr>
          </a:solidFill>
          <a:ln w="412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C:\Users\aig077\AppData\Local\Microsoft\Windows\Temporary Internet Files\Content.IE5\0MZQ108B\MC90044003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2095286" cy="148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199" y="5809565"/>
            <a:ext cx="1752601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Questions?</a:t>
            </a:r>
          </a:p>
          <a:p>
            <a:pPr algn="ctr"/>
            <a:r>
              <a:rPr lang="en-US" dirty="0" smtClean="0"/>
              <a:t>Ask </a:t>
            </a:r>
            <a:r>
              <a:rPr lang="en-US" dirty="0" err="1" smtClean="0"/>
              <a:t>Cié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900439371[1].JPG"/>
          <p:cNvPicPr>
            <a:picLocks noChangeAspect="1"/>
          </p:cNvPicPr>
          <p:nvPr/>
        </p:nvPicPr>
        <p:blipFill rotWithShape="1">
          <a:blip r:embed="rId2" cstate="print">
            <a:grayscl/>
          </a:blip>
          <a:srcRect l="5492" r="5492" b="39519"/>
          <a:stretch/>
        </p:blipFill>
        <p:spPr>
          <a:xfrm flipH="1">
            <a:off x="0" y="0"/>
            <a:ext cx="9144000" cy="4147794"/>
          </a:xfrm>
          <a:prstGeom prst="rect">
            <a:avLst/>
          </a:prstGeom>
        </p:spPr>
      </p:pic>
      <p:pic>
        <p:nvPicPr>
          <p:cNvPr id="7" name="Picture 6" descr="icon_waitlist_b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57200"/>
            <a:ext cx="2667000" cy="26803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304800" y="3120687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ill Sans MT" pitchFamily="34" charset="0"/>
              </a:rPr>
              <a:t>utsa.edu/registrar/waitlist/</a:t>
            </a:r>
            <a:endParaRPr 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5712261"/>
            <a:ext cx="1752601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Questions?</a:t>
            </a:r>
          </a:p>
          <a:p>
            <a:pPr algn="ctr"/>
            <a:r>
              <a:rPr lang="en-US" dirty="0" smtClean="0"/>
              <a:t>Ask </a:t>
            </a:r>
            <a:r>
              <a:rPr lang="en-US" dirty="0" err="1" smtClean="0"/>
              <a:t>Cié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44196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Your seat is waiting!</a:t>
            </a:r>
          </a:p>
          <a:p>
            <a:pPr algn="ctr"/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Full campus implementation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Needs met/unmet tracking available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Exploring WL in late registration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/>
              <a:t>Waitlisting</a:t>
            </a:r>
            <a:r>
              <a:rPr lang="en-US" sz="2000" dirty="0"/>
              <a:t> ends for FL ‘13 August 17</a:t>
            </a:r>
          </a:p>
        </p:txBody>
      </p:sp>
    </p:spTree>
    <p:extLst>
      <p:ext uri="{BB962C8B-B14F-4D97-AF65-F5344CB8AC3E}">
        <p14:creationId xmlns:p14="http://schemas.microsoft.com/office/powerpoint/2010/main" xmlns="" val="24936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00" t="17442" r="18750" b="22440"/>
          <a:stretch/>
        </p:blipFill>
        <p:spPr bwMode="auto">
          <a:xfrm>
            <a:off x="377348" y="88769"/>
            <a:ext cx="8249748" cy="418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4495800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VA </a:t>
            </a:r>
            <a:r>
              <a:rPr lang="en-US" b="1" dirty="0" err="1" smtClean="0"/>
              <a:t>VetSuccess</a:t>
            </a:r>
            <a:r>
              <a:rPr lang="en-US" b="1" dirty="0" smtClean="0"/>
              <a:t> on Campus Program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 seasoned VA counselors on-site, full-time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Streamline access to VA services and information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Identify VA benefits, enrolling in VA healthcare, provide counseling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Contact information can be obtained through the Veteran Portal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6121838"/>
            <a:ext cx="2819401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Questions?</a:t>
            </a:r>
          </a:p>
          <a:p>
            <a:pPr algn="ctr"/>
            <a:r>
              <a:rPr lang="en-US" dirty="0" smtClean="0"/>
              <a:t>Ask Judy Moreno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hackingsap.com/blog/wp-content/uploads/sap-business_objects-use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523" b="38213"/>
          <a:stretch/>
        </p:blipFill>
        <p:spPr bwMode="auto">
          <a:xfrm>
            <a:off x="152400" y="636309"/>
            <a:ext cx="4572000" cy="114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209800"/>
            <a:ext cx="830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Business Objects (BOXI) 4.0 upgrade – training sessions coming soon!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Improved dashboard capabilities – interactive/real-time and drill-down capabilities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Integration to Microsoft SharePoint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Ability to freeze WEBI report headers, columns and rows (like Excel)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6 new chart types and additional formatting choices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Multiple users can open/edit same workspace at the same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New management and audit features to manage system resources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Coming Summer 2014 – EXPLORER! (it’s like Google for Banner!)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5802792"/>
            <a:ext cx="2819401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Questions?</a:t>
            </a:r>
          </a:p>
          <a:p>
            <a:pPr algn="ctr"/>
            <a:r>
              <a:rPr lang="en-US" dirty="0" smtClean="0"/>
              <a:t>Ask Martha LaRoque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454" y="4693142"/>
            <a:ext cx="861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Content Management System (CMS)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Streamline the update process/increased accuracy of catalogs and Info Bulletin.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 longer print catalogs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UG catalog – annual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GR catalog – biennial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Authors/reviewer training will occur this Fall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THIS INCLUDES  YOU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5802792"/>
            <a:ext cx="2819401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Questions?</a:t>
            </a:r>
          </a:p>
          <a:p>
            <a:pPr algn="ctr"/>
            <a:r>
              <a:rPr lang="en-US" dirty="0" smtClean="0"/>
              <a:t>Ask Johanna Hunziker</a:t>
            </a:r>
            <a:endParaRPr lang="en-US" dirty="0"/>
          </a:p>
        </p:txBody>
      </p:sp>
      <p:pic>
        <p:nvPicPr>
          <p:cNvPr id="3076" name="Picture 4" descr="C:\Users\aig077\AppData\Local\Microsoft\Windows\Temporary Internet Files\Content.IE5\0MZQ108B\MC90043767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1232" y="5257800"/>
            <a:ext cx="325935" cy="2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03" t="16509" r="18621" b="11924"/>
          <a:stretch/>
        </p:blipFill>
        <p:spPr bwMode="auto">
          <a:xfrm>
            <a:off x="457200" y="3143"/>
            <a:ext cx="7824247" cy="469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REG\COMMON\Spirit Committee\Reg Photos &amp; Videos\DT\FrioBldg-night05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728" b="10569"/>
          <a:stretch/>
        </p:blipFill>
        <p:spPr bwMode="auto">
          <a:xfrm>
            <a:off x="0" y="-1"/>
            <a:ext cx="9144000" cy="38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115" y="41910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Downtown Operations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 addition to Starbucks…the cafeteria has been renovated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Master Calendar for events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Wayfinder</a:t>
            </a:r>
            <a:r>
              <a:rPr lang="en-US" dirty="0" smtClean="0"/>
              <a:t> project signage installed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SGA will meet with Dr. Zapata’s staff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Student Veteran outreach teaming up with Admissions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76592" y="5945326"/>
            <a:ext cx="2819401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Questions?</a:t>
            </a:r>
          </a:p>
          <a:p>
            <a:pPr algn="ctr"/>
            <a:r>
              <a:rPr lang="en-US" dirty="0" smtClean="0"/>
              <a:t>Ask Fred Hample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63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261</Words>
  <Application>Microsoft Office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University of TX @ San Antonio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oig395</dc:creator>
  <cp:lastModifiedBy>emo912</cp:lastModifiedBy>
  <cp:revision>30</cp:revision>
  <dcterms:created xsi:type="dcterms:W3CDTF">2012-08-07T18:16:09Z</dcterms:created>
  <dcterms:modified xsi:type="dcterms:W3CDTF">2013-08-13T21:44:23Z</dcterms:modified>
</cp:coreProperties>
</file>